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75" r:id="rId3"/>
    <p:sldId id="271" r:id="rId4"/>
    <p:sldId id="273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99"/>
    <a:srgbClr val="FFCCFF"/>
    <a:srgbClr val="CCCCFF"/>
    <a:srgbClr val="99CCFF"/>
    <a:srgbClr val="666633"/>
    <a:srgbClr val="CC9900"/>
    <a:srgbClr val="FFCC00"/>
    <a:srgbClr val="FFCC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4704" autoAdjust="0"/>
  </p:normalViewPr>
  <p:slideViewPr>
    <p:cSldViewPr>
      <p:cViewPr>
        <p:scale>
          <a:sx n="100" d="100"/>
          <a:sy n="100" d="100"/>
        </p:scale>
        <p:origin x="-1037" y="48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48310" y="863715"/>
            <a:ext cx="3077266" cy="3077266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4" name="アーチ 3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115652"/>
                <a:gd name="adj3" fmla="val 2820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アーチ 45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90558"/>
                <a:gd name="adj3" fmla="val 1777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アーチ 46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199205"/>
                <a:gd name="adj3" fmla="val 1357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アーチ 47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210124"/>
                <a:gd name="adj3" fmla="val 1073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アーチ 48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26920"/>
                <a:gd name="adj3" fmla="val 951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321560" y="863715"/>
            <a:ext cx="3077266" cy="3077266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104" name="アーチ 103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097708"/>
                <a:gd name="adj3" fmla="val 2013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アーチ 104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94915"/>
                <a:gd name="adj3" fmla="val 1301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アーチ 105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202414"/>
                <a:gd name="adj3" fmla="val 1070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アーチ 106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207801"/>
                <a:gd name="adj3" fmla="val 805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アーチ 107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15150"/>
                <a:gd name="adj3" fmla="val 697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4193222" y="863715"/>
            <a:ext cx="3077266" cy="3077266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110" name="アーチ 109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087217"/>
                <a:gd name="adj3" fmla="val 1311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アーチ 110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79948"/>
                <a:gd name="adj3" fmla="val 899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アーチ 111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198023"/>
                <a:gd name="adj3" fmla="val 768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アーチ 112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202160"/>
                <a:gd name="adj3" fmla="val 586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アーチ 113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13873"/>
                <a:gd name="adj3" fmla="val 511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6098222" y="863715"/>
            <a:ext cx="3077266" cy="3077266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116" name="アーチ 115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079389"/>
                <a:gd name="adj3" fmla="val 81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アーチ 116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54613"/>
                <a:gd name="adj3" fmla="val 550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アーチ 117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168645"/>
                <a:gd name="adj3" fmla="val 441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アーチ 118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194263"/>
                <a:gd name="adj3" fmla="val 346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アーチ 119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06655"/>
                <a:gd name="adj3" fmla="val 298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7990522" y="863715"/>
            <a:ext cx="3077266" cy="3077266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122" name="アーチ 121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112371"/>
                <a:gd name="adj3" fmla="val 483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アーチ 122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47295"/>
                <a:gd name="adj3" fmla="val 328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アーチ 123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168839"/>
                <a:gd name="adj3" fmla="val 262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アーチ 124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195731"/>
                <a:gd name="adj3" fmla="val 202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アーチ 125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05369"/>
                <a:gd name="adj3" fmla="val 168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448310" y="2835390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28" name="アーチ 127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115652"/>
                <a:gd name="adj3" fmla="val 2820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アーチ 128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90558"/>
                <a:gd name="adj3" fmla="val 1777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アーチ 129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199205"/>
                <a:gd name="adj3" fmla="val 1357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アーチ 130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210124"/>
                <a:gd name="adj3" fmla="val 1073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アーチ 131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26920"/>
                <a:gd name="adj3" fmla="val 951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2321560" y="2835390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34" name="アーチ 133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097708"/>
                <a:gd name="adj3" fmla="val 2013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アーチ 134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94915"/>
                <a:gd name="adj3" fmla="val 1301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アーチ 135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202414"/>
                <a:gd name="adj3" fmla="val 1070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アーチ 136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207801"/>
                <a:gd name="adj3" fmla="val 805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アーチ 137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15150"/>
                <a:gd name="adj3" fmla="val 697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9" name="グループ化 138"/>
          <p:cNvGrpSpPr/>
          <p:nvPr/>
        </p:nvGrpSpPr>
        <p:grpSpPr>
          <a:xfrm>
            <a:off x="4193222" y="2835390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40" name="アーチ 139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087217"/>
                <a:gd name="adj3" fmla="val 1311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アーチ 140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79948"/>
                <a:gd name="adj3" fmla="val 899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アーチ 141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198023"/>
                <a:gd name="adj3" fmla="val 768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アーチ 142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202160"/>
                <a:gd name="adj3" fmla="val 586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アーチ 143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13873"/>
                <a:gd name="adj3" fmla="val 511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5" name="グループ化 144"/>
          <p:cNvGrpSpPr/>
          <p:nvPr/>
        </p:nvGrpSpPr>
        <p:grpSpPr>
          <a:xfrm>
            <a:off x="6098222" y="2835390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46" name="アーチ 145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079389"/>
                <a:gd name="adj3" fmla="val 81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アーチ 146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54613"/>
                <a:gd name="adj3" fmla="val 550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アーチ 147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168645"/>
                <a:gd name="adj3" fmla="val 441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アーチ 148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194263"/>
                <a:gd name="adj3" fmla="val 346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アーチ 149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06655"/>
                <a:gd name="adj3" fmla="val 298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" name="グループ化 150"/>
          <p:cNvGrpSpPr/>
          <p:nvPr/>
        </p:nvGrpSpPr>
        <p:grpSpPr>
          <a:xfrm>
            <a:off x="7990522" y="2835390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52" name="アーチ 151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112371"/>
                <a:gd name="adj3" fmla="val 483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アーチ 152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47295"/>
                <a:gd name="adj3" fmla="val 328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アーチ 153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168839"/>
                <a:gd name="adj3" fmla="val 262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アーチ 154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195731"/>
                <a:gd name="adj3" fmla="val 202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アーチ 155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05369"/>
                <a:gd name="adj3" fmla="val 168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7" name="グループ化 156"/>
          <p:cNvGrpSpPr/>
          <p:nvPr/>
        </p:nvGrpSpPr>
        <p:grpSpPr>
          <a:xfrm>
            <a:off x="448310" y="4740390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58" name="アーチ 157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115652"/>
                <a:gd name="adj3" fmla="val 2820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アーチ 158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90558"/>
                <a:gd name="adj3" fmla="val 1777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アーチ 159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199205"/>
                <a:gd name="adj3" fmla="val 13574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アーチ 160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210124"/>
                <a:gd name="adj3" fmla="val 1073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アーチ 161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26920"/>
                <a:gd name="adj3" fmla="val 9511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3" name="グループ化 162"/>
          <p:cNvGrpSpPr/>
          <p:nvPr/>
        </p:nvGrpSpPr>
        <p:grpSpPr>
          <a:xfrm>
            <a:off x="2321560" y="4740390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64" name="アーチ 163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097708"/>
                <a:gd name="adj3" fmla="val 2013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アーチ 164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94915"/>
                <a:gd name="adj3" fmla="val 1301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アーチ 165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202414"/>
                <a:gd name="adj3" fmla="val 10709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アーチ 166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207801"/>
                <a:gd name="adj3" fmla="val 805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アーチ 167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15150"/>
                <a:gd name="adj3" fmla="val 697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9" name="グループ化 168"/>
          <p:cNvGrpSpPr/>
          <p:nvPr/>
        </p:nvGrpSpPr>
        <p:grpSpPr>
          <a:xfrm>
            <a:off x="4193222" y="4740390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70" name="アーチ 169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087217"/>
                <a:gd name="adj3" fmla="val 1311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アーチ 170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79948"/>
                <a:gd name="adj3" fmla="val 899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アーチ 171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198023"/>
                <a:gd name="adj3" fmla="val 7680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アーチ 172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202160"/>
                <a:gd name="adj3" fmla="val 5865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アーチ 173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13873"/>
                <a:gd name="adj3" fmla="val 511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/>
          <p:cNvGrpSpPr/>
          <p:nvPr/>
        </p:nvGrpSpPr>
        <p:grpSpPr>
          <a:xfrm>
            <a:off x="6098222" y="4740390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76" name="アーチ 175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079389"/>
                <a:gd name="adj3" fmla="val 81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アーチ 176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54613"/>
                <a:gd name="adj3" fmla="val 550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アーチ 177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168645"/>
                <a:gd name="adj3" fmla="val 4411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アーチ 178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194263"/>
                <a:gd name="adj3" fmla="val 346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アーチ 179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06655"/>
                <a:gd name="adj3" fmla="val 298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1" name="グループ化 180"/>
          <p:cNvGrpSpPr/>
          <p:nvPr/>
        </p:nvGrpSpPr>
        <p:grpSpPr>
          <a:xfrm>
            <a:off x="7990522" y="4740390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82" name="アーチ 181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714150"/>
                <a:gd name="adj2" fmla="val 15112371"/>
                <a:gd name="adj3" fmla="val 483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アーチ 182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650079"/>
                <a:gd name="adj2" fmla="val 15147295"/>
                <a:gd name="adj3" fmla="val 328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アーチ 183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617090"/>
                <a:gd name="adj2" fmla="val 15168839"/>
                <a:gd name="adj3" fmla="val 2626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アーチ 184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614713"/>
                <a:gd name="adj2" fmla="val 15195731"/>
                <a:gd name="adj3" fmla="val 2025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アーチ 185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09025"/>
                <a:gd name="adj2" fmla="val 15205369"/>
                <a:gd name="adj3" fmla="val 1686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1735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48310" y="863715"/>
            <a:ext cx="3077266" cy="3077266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4" name="アーチ 3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78817"/>
                <a:gd name="adj3" fmla="val 2839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アーチ 45"/>
            <p:cNvSpPr/>
            <p:nvPr/>
          </p:nvSpPr>
          <p:spPr bwMode="auto">
            <a:xfrm>
              <a:off x="3628560" y="2464600"/>
              <a:ext cx="1838790" cy="1838790"/>
            </a:xfrm>
            <a:prstGeom prst="blockArc">
              <a:avLst>
                <a:gd name="adj1" fmla="val 10800000"/>
                <a:gd name="adj2" fmla="val 16178892"/>
                <a:gd name="adj3" fmla="val 1788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アーチ 46"/>
            <p:cNvSpPr/>
            <p:nvPr/>
          </p:nvSpPr>
          <p:spPr bwMode="auto">
            <a:xfrm>
              <a:off x="3215010" y="2051050"/>
              <a:ext cx="2665890" cy="2665890"/>
            </a:xfrm>
            <a:prstGeom prst="blockArc">
              <a:avLst>
                <a:gd name="adj1" fmla="val 10800000"/>
                <a:gd name="adj2" fmla="val 16203847"/>
                <a:gd name="adj3" fmla="val 1335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アーチ 47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3594"/>
                <a:gd name="adj3" fmla="val 1077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アーチ 48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203470"/>
                <a:gd name="adj3" fmla="val 936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315210" y="863715"/>
            <a:ext cx="3077266" cy="3077266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9" name="アーチ 8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85174"/>
                <a:gd name="adj3" fmla="val 1911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アーチ 9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0800000"/>
                <a:gd name="adj2" fmla="val 16182164"/>
                <a:gd name="adj3" fmla="val 1198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0800000"/>
                <a:gd name="adj2" fmla="val 16203498"/>
                <a:gd name="adj3" fmla="val 968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アーチ 11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3334"/>
                <a:gd name="adj3" fmla="val 771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アーチ 12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203236"/>
                <a:gd name="adj3" fmla="val 642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182110" y="863715"/>
            <a:ext cx="3077266" cy="3077266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15" name="アーチ 14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88408"/>
                <a:gd name="adj3" fmla="val 1049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アーチ 15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0800000"/>
                <a:gd name="adj2" fmla="val 16184217"/>
                <a:gd name="adj3" fmla="val 704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アーチ 16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0800000"/>
                <a:gd name="adj2" fmla="val 16203159"/>
                <a:gd name="adj3" fmla="val 535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アーチ 17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3102"/>
                <a:gd name="adj3" fmla="val 455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アーチ 18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197301"/>
                <a:gd name="adj3" fmla="val 364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077585" y="863715"/>
            <a:ext cx="3077266" cy="3077266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21" name="アーチ 20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64606"/>
                <a:gd name="adj3" fmla="val 486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アーチ 21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0800000"/>
                <a:gd name="adj2" fmla="val 16199479"/>
                <a:gd name="adj3" fmla="val 361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アーチ 22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0800000"/>
                <a:gd name="adj2" fmla="val 16202992"/>
                <a:gd name="adj3" fmla="val 286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アーチ 23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2948"/>
                <a:gd name="adj3" fmla="val 218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197401"/>
                <a:gd name="adj3" fmla="val 186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7925435" y="863715"/>
            <a:ext cx="3077266" cy="3077266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34" name="アーチ 33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66336"/>
                <a:gd name="adj3" fmla="val 254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アーチ 34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0800000"/>
                <a:gd name="adj2" fmla="val 16199500"/>
                <a:gd name="adj3" fmla="val 171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アーチ 35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0800000"/>
                <a:gd name="adj2" fmla="val 16202910"/>
                <a:gd name="adj3" fmla="val 154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アーチ 36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2883"/>
                <a:gd name="adj3" fmla="val 109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アーチ 37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197450"/>
                <a:gd name="adj3" fmla="val 93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448310" y="2806815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40" name="アーチ 39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78817"/>
                <a:gd name="adj3" fmla="val 2839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アーチ 40"/>
            <p:cNvSpPr/>
            <p:nvPr/>
          </p:nvSpPr>
          <p:spPr bwMode="auto">
            <a:xfrm>
              <a:off x="3628560" y="2464600"/>
              <a:ext cx="1838790" cy="1838790"/>
            </a:xfrm>
            <a:prstGeom prst="blockArc">
              <a:avLst>
                <a:gd name="adj1" fmla="val 10800000"/>
                <a:gd name="adj2" fmla="val 16178892"/>
                <a:gd name="adj3" fmla="val 1788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アーチ 41"/>
            <p:cNvSpPr/>
            <p:nvPr/>
          </p:nvSpPr>
          <p:spPr bwMode="auto">
            <a:xfrm>
              <a:off x="3215010" y="2051050"/>
              <a:ext cx="2665890" cy="2665890"/>
            </a:xfrm>
            <a:prstGeom prst="blockArc">
              <a:avLst>
                <a:gd name="adj1" fmla="val 10800000"/>
                <a:gd name="adj2" fmla="val 16203847"/>
                <a:gd name="adj3" fmla="val 1335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アーチ 42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3594"/>
                <a:gd name="adj3" fmla="val 1077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アーチ 43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203470"/>
                <a:gd name="adj3" fmla="val 936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2315210" y="2806815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50" name="アーチ 49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85174"/>
                <a:gd name="adj3" fmla="val 1911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アーチ 50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0800000"/>
                <a:gd name="adj2" fmla="val 16182164"/>
                <a:gd name="adj3" fmla="val 1198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アーチ 51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0800000"/>
                <a:gd name="adj2" fmla="val 16203498"/>
                <a:gd name="adj3" fmla="val 968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アーチ 52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3334"/>
                <a:gd name="adj3" fmla="val 771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アーチ 53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203236"/>
                <a:gd name="adj3" fmla="val 642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4182110" y="2806815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56" name="アーチ 55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88408"/>
                <a:gd name="adj3" fmla="val 1049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アーチ 56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0800000"/>
                <a:gd name="adj2" fmla="val 16184217"/>
                <a:gd name="adj3" fmla="val 704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アーチ 57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0800000"/>
                <a:gd name="adj2" fmla="val 16203159"/>
                <a:gd name="adj3" fmla="val 535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アーチ 58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3102"/>
                <a:gd name="adj3" fmla="val 455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アーチ 59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197301"/>
                <a:gd name="adj3" fmla="val 364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6077585" y="2806815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62" name="アーチ 61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64606"/>
                <a:gd name="adj3" fmla="val 486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アーチ 62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0800000"/>
                <a:gd name="adj2" fmla="val 16199479"/>
                <a:gd name="adj3" fmla="val 361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アーチ 63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0800000"/>
                <a:gd name="adj2" fmla="val 16202992"/>
                <a:gd name="adj3" fmla="val 286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アーチ 64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2948"/>
                <a:gd name="adj3" fmla="val 218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アーチ 65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197401"/>
                <a:gd name="adj3" fmla="val 186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7925435" y="2806815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68" name="アーチ 67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66336"/>
                <a:gd name="adj3" fmla="val 254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アーチ 68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0800000"/>
                <a:gd name="adj2" fmla="val 16199500"/>
                <a:gd name="adj3" fmla="val 171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アーチ 69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0800000"/>
                <a:gd name="adj2" fmla="val 16202910"/>
                <a:gd name="adj3" fmla="val 154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アーチ 70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2883"/>
                <a:gd name="adj3" fmla="val 109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アーチ 71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197450"/>
                <a:gd name="adj3" fmla="val 93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448310" y="4775315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74" name="アーチ 73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78817"/>
                <a:gd name="adj3" fmla="val 2839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アーチ 74"/>
            <p:cNvSpPr/>
            <p:nvPr/>
          </p:nvSpPr>
          <p:spPr bwMode="auto">
            <a:xfrm>
              <a:off x="3628560" y="2464600"/>
              <a:ext cx="1838790" cy="1838790"/>
            </a:xfrm>
            <a:prstGeom prst="blockArc">
              <a:avLst>
                <a:gd name="adj1" fmla="val 10800000"/>
                <a:gd name="adj2" fmla="val 16178892"/>
                <a:gd name="adj3" fmla="val 1788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アーチ 75"/>
            <p:cNvSpPr/>
            <p:nvPr/>
          </p:nvSpPr>
          <p:spPr bwMode="auto">
            <a:xfrm>
              <a:off x="3215010" y="2051050"/>
              <a:ext cx="2665890" cy="2665890"/>
            </a:xfrm>
            <a:prstGeom prst="blockArc">
              <a:avLst>
                <a:gd name="adj1" fmla="val 10800000"/>
                <a:gd name="adj2" fmla="val 16203847"/>
                <a:gd name="adj3" fmla="val 13357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アーチ 76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3594"/>
                <a:gd name="adj3" fmla="val 1077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アーチ 77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203470"/>
                <a:gd name="adj3" fmla="val 9368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315210" y="4775315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80" name="アーチ 79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85174"/>
                <a:gd name="adj3" fmla="val 1911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アーチ 80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0800000"/>
                <a:gd name="adj2" fmla="val 16182164"/>
                <a:gd name="adj3" fmla="val 1198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アーチ 81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0800000"/>
                <a:gd name="adj2" fmla="val 16203498"/>
                <a:gd name="adj3" fmla="val 9683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アーチ 82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3334"/>
                <a:gd name="adj3" fmla="val 771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アーチ 83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203236"/>
                <a:gd name="adj3" fmla="val 6427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4182110" y="4775315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86" name="アーチ 85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88408"/>
                <a:gd name="adj3" fmla="val 10497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アーチ 86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0800000"/>
                <a:gd name="adj2" fmla="val 16184217"/>
                <a:gd name="adj3" fmla="val 704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アーチ 87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0800000"/>
                <a:gd name="adj2" fmla="val 16203159"/>
                <a:gd name="adj3" fmla="val 5353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アーチ 88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3102"/>
                <a:gd name="adj3" fmla="val 455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アーチ 89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197301"/>
                <a:gd name="adj3" fmla="val 3641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6077585" y="4775315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92" name="アーチ 91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64606"/>
                <a:gd name="adj3" fmla="val 486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アーチ 92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0800000"/>
                <a:gd name="adj2" fmla="val 16199479"/>
                <a:gd name="adj3" fmla="val 361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アーチ 93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0800000"/>
                <a:gd name="adj2" fmla="val 16202992"/>
                <a:gd name="adj3" fmla="val 2860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アーチ 94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2948"/>
                <a:gd name="adj3" fmla="val 21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アーチ 95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197401"/>
                <a:gd name="adj3" fmla="val 1861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7925435" y="4775315"/>
            <a:ext cx="3077266" cy="3077266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98" name="アーチ 97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0799995"/>
                <a:gd name="adj2" fmla="val 16166336"/>
                <a:gd name="adj3" fmla="val 254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アーチ 98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0800000"/>
                <a:gd name="adj2" fmla="val 16199500"/>
                <a:gd name="adj3" fmla="val 171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アーチ 99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0800000"/>
                <a:gd name="adj2" fmla="val 16202910"/>
                <a:gd name="adj3" fmla="val 1548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アーチ 100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0800000"/>
                <a:gd name="adj2" fmla="val 16202883"/>
                <a:gd name="adj3" fmla="val 109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アーチ 101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0800000"/>
                <a:gd name="adj2" fmla="val 16197450"/>
                <a:gd name="adj3" fmla="val 932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930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07494" y="1178750"/>
            <a:ext cx="1614061" cy="1614061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3" name="アーチ 2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648386"/>
                <a:gd name="adj2" fmla="val 20843642"/>
                <a:gd name="adj3" fmla="val 2794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アーチ 3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770152"/>
                <a:gd name="adj2" fmla="val 20703169"/>
                <a:gd name="adj3" fmla="val 1791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アーチ 4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11521"/>
                <a:gd name="adj3" fmla="val 1340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アーチ 5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708897"/>
                <a:gd name="adj2" fmla="val 20711659"/>
                <a:gd name="adj3" fmla="val 1087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アーチ 6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17857"/>
                <a:gd name="adj3" fmla="val 942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280744" y="1178750"/>
            <a:ext cx="1614061" cy="1614061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9" name="アーチ 8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11648386"/>
                <a:gd name="adj2" fmla="val 20732610"/>
                <a:gd name="adj3" fmla="val 2059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アーチ 9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11770152"/>
                <a:gd name="adj2" fmla="val 20685937"/>
                <a:gd name="adj3" fmla="val 129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31392"/>
                <a:gd name="adj3" fmla="val 958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アーチ 11"/>
            <p:cNvSpPr/>
            <p:nvPr/>
          </p:nvSpPr>
          <p:spPr bwMode="auto">
            <a:xfrm>
              <a:off x="2776859" y="1612899"/>
              <a:ext cx="3542191" cy="3542191"/>
            </a:xfrm>
            <a:prstGeom prst="blockArc">
              <a:avLst>
                <a:gd name="adj1" fmla="val 11708897"/>
                <a:gd name="adj2" fmla="val 20707182"/>
                <a:gd name="adj3" fmla="val 813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アーチ 12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23095"/>
                <a:gd name="adj3" fmla="val 684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142910" y="1178750"/>
            <a:ext cx="1614061" cy="1614061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15" name="アーチ 14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11648386"/>
                <a:gd name="adj2" fmla="val 20766536"/>
                <a:gd name="adj3" fmla="val 1416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アーチ 15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11770152"/>
                <a:gd name="adj2" fmla="val 20693699"/>
                <a:gd name="adj3" fmla="val 85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アーチ 16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61998"/>
                <a:gd name="adj3" fmla="val 606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アーチ 17"/>
            <p:cNvSpPr/>
            <p:nvPr/>
          </p:nvSpPr>
          <p:spPr bwMode="auto">
            <a:xfrm>
              <a:off x="2776859" y="1612899"/>
              <a:ext cx="3542191" cy="3542191"/>
            </a:xfrm>
            <a:prstGeom prst="blockArc">
              <a:avLst>
                <a:gd name="adj1" fmla="val 11708897"/>
                <a:gd name="adj2" fmla="val 20714341"/>
                <a:gd name="adj3" fmla="val 484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アーチ 18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30517"/>
                <a:gd name="adj3" fmla="val 412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019335" y="1178750"/>
            <a:ext cx="1614061" cy="1614061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21" name="アーチ 20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11648386"/>
                <a:gd name="adj2" fmla="val 20777968"/>
                <a:gd name="adj3" fmla="val 833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アーチ 21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11770152"/>
                <a:gd name="adj2" fmla="val 20705225"/>
                <a:gd name="adj3" fmla="val 516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アーチ 22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66304"/>
                <a:gd name="adj3" fmla="val 376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アーチ 23"/>
            <p:cNvSpPr/>
            <p:nvPr/>
          </p:nvSpPr>
          <p:spPr bwMode="auto">
            <a:xfrm>
              <a:off x="2776859" y="1612899"/>
              <a:ext cx="3542191" cy="3542191"/>
            </a:xfrm>
            <a:prstGeom prst="blockArc">
              <a:avLst>
                <a:gd name="adj1" fmla="val 11708897"/>
                <a:gd name="adj2" fmla="val 20726239"/>
                <a:gd name="adj3" fmla="val 274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41866"/>
                <a:gd name="adj3" fmla="val 234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407494" y="3201197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33" name="アーチ 32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648386"/>
                <a:gd name="adj2" fmla="val 20843642"/>
                <a:gd name="adj3" fmla="val 2794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アーチ 33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770152"/>
                <a:gd name="adj2" fmla="val 20703169"/>
                <a:gd name="adj3" fmla="val 1791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アーチ 34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11521"/>
                <a:gd name="adj3" fmla="val 1340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アーチ 35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708897"/>
                <a:gd name="adj2" fmla="val 20711659"/>
                <a:gd name="adj3" fmla="val 1087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アーチ 36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17857"/>
                <a:gd name="adj3" fmla="val 942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2280744" y="3201197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39" name="アーチ 38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11648386"/>
                <a:gd name="adj2" fmla="val 20732610"/>
                <a:gd name="adj3" fmla="val 2059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アーチ 39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11770152"/>
                <a:gd name="adj2" fmla="val 20685937"/>
                <a:gd name="adj3" fmla="val 129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アーチ 40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31392"/>
                <a:gd name="adj3" fmla="val 958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アーチ 41"/>
            <p:cNvSpPr/>
            <p:nvPr/>
          </p:nvSpPr>
          <p:spPr bwMode="auto">
            <a:xfrm>
              <a:off x="2776859" y="1612899"/>
              <a:ext cx="3542191" cy="3542191"/>
            </a:xfrm>
            <a:prstGeom prst="blockArc">
              <a:avLst>
                <a:gd name="adj1" fmla="val 11708897"/>
                <a:gd name="adj2" fmla="val 20707182"/>
                <a:gd name="adj3" fmla="val 813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アーチ 42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23095"/>
                <a:gd name="adj3" fmla="val 684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4142910" y="3201197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45" name="アーチ 44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11648386"/>
                <a:gd name="adj2" fmla="val 20766536"/>
                <a:gd name="adj3" fmla="val 1416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アーチ 45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11770152"/>
                <a:gd name="adj2" fmla="val 20693699"/>
                <a:gd name="adj3" fmla="val 85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アーチ 46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61998"/>
                <a:gd name="adj3" fmla="val 606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アーチ 47"/>
            <p:cNvSpPr/>
            <p:nvPr/>
          </p:nvSpPr>
          <p:spPr bwMode="auto">
            <a:xfrm>
              <a:off x="2776859" y="1612899"/>
              <a:ext cx="3542191" cy="3542191"/>
            </a:xfrm>
            <a:prstGeom prst="blockArc">
              <a:avLst>
                <a:gd name="adj1" fmla="val 11708897"/>
                <a:gd name="adj2" fmla="val 20714341"/>
                <a:gd name="adj3" fmla="val 484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アーチ 48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30517"/>
                <a:gd name="adj3" fmla="val 412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/>
          <p:cNvGrpSpPr/>
          <p:nvPr/>
        </p:nvGrpSpPr>
        <p:grpSpPr>
          <a:xfrm>
            <a:off x="6019335" y="3201197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51" name="アーチ 50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11648386"/>
                <a:gd name="adj2" fmla="val 20777968"/>
                <a:gd name="adj3" fmla="val 833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アーチ 51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11770152"/>
                <a:gd name="adj2" fmla="val 20705225"/>
                <a:gd name="adj3" fmla="val 516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アーチ 52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66304"/>
                <a:gd name="adj3" fmla="val 376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アーチ 53"/>
            <p:cNvSpPr/>
            <p:nvPr/>
          </p:nvSpPr>
          <p:spPr bwMode="auto">
            <a:xfrm>
              <a:off x="2776859" y="1612899"/>
              <a:ext cx="3542191" cy="3542191"/>
            </a:xfrm>
            <a:prstGeom prst="blockArc">
              <a:avLst>
                <a:gd name="adj1" fmla="val 11708897"/>
                <a:gd name="adj2" fmla="val 20726239"/>
                <a:gd name="adj3" fmla="val 274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アーチ 54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41866"/>
                <a:gd name="adj3" fmla="val 234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407494" y="5062980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63" name="アーチ 62"/>
            <p:cNvSpPr/>
            <p:nvPr/>
          </p:nvSpPr>
          <p:spPr bwMode="auto">
            <a:xfrm>
              <a:off x="4020287" y="2856329"/>
              <a:ext cx="1055336" cy="1055333"/>
            </a:xfrm>
            <a:prstGeom prst="blockArc">
              <a:avLst>
                <a:gd name="adj1" fmla="val 11648386"/>
                <a:gd name="adj2" fmla="val 20843642"/>
                <a:gd name="adj3" fmla="val 27947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アーチ 63"/>
            <p:cNvSpPr/>
            <p:nvPr/>
          </p:nvSpPr>
          <p:spPr bwMode="auto">
            <a:xfrm>
              <a:off x="3628560" y="2464600"/>
              <a:ext cx="1838791" cy="1838791"/>
            </a:xfrm>
            <a:prstGeom prst="blockArc">
              <a:avLst>
                <a:gd name="adj1" fmla="val 11770152"/>
                <a:gd name="adj2" fmla="val 20703169"/>
                <a:gd name="adj3" fmla="val 1791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アーチ 64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11521"/>
                <a:gd name="adj3" fmla="val 13406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アーチ 65"/>
            <p:cNvSpPr/>
            <p:nvPr/>
          </p:nvSpPr>
          <p:spPr bwMode="auto">
            <a:xfrm>
              <a:off x="2776860" y="1612900"/>
              <a:ext cx="3542190" cy="3542190"/>
            </a:xfrm>
            <a:prstGeom prst="blockArc">
              <a:avLst>
                <a:gd name="adj1" fmla="val 11708897"/>
                <a:gd name="adj2" fmla="val 20711659"/>
                <a:gd name="adj3" fmla="val 1087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アーチ 66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17857"/>
                <a:gd name="adj3" fmla="val 9424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2280744" y="5062980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69" name="アーチ 68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11648386"/>
                <a:gd name="adj2" fmla="val 20732610"/>
                <a:gd name="adj3" fmla="val 20596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アーチ 69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11770152"/>
                <a:gd name="adj2" fmla="val 20685937"/>
                <a:gd name="adj3" fmla="val 129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アーチ 70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31392"/>
                <a:gd name="adj3" fmla="val 9586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アーチ 71"/>
            <p:cNvSpPr/>
            <p:nvPr/>
          </p:nvSpPr>
          <p:spPr bwMode="auto">
            <a:xfrm>
              <a:off x="2776859" y="1612899"/>
              <a:ext cx="3542191" cy="3542191"/>
            </a:xfrm>
            <a:prstGeom prst="blockArc">
              <a:avLst>
                <a:gd name="adj1" fmla="val 11708897"/>
                <a:gd name="adj2" fmla="val 20707182"/>
                <a:gd name="adj3" fmla="val 813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アーチ 72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23095"/>
                <a:gd name="adj3" fmla="val 6848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4142910" y="5062980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75" name="アーチ 74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11648386"/>
                <a:gd name="adj2" fmla="val 20766536"/>
                <a:gd name="adj3" fmla="val 1416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アーチ 75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11770152"/>
                <a:gd name="adj2" fmla="val 20693699"/>
                <a:gd name="adj3" fmla="val 85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アーチ 76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61998"/>
                <a:gd name="adj3" fmla="val 6068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アーチ 77"/>
            <p:cNvSpPr/>
            <p:nvPr/>
          </p:nvSpPr>
          <p:spPr bwMode="auto">
            <a:xfrm>
              <a:off x="2776859" y="1612899"/>
              <a:ext cx="3542191" cy="3542191"/>
            </a:xfrm>
            <a:prstGeom prst="blockArc">
              <a:avLst>
                <a:gd name="adj1" fmla="val 11708897"/>
                <a:gd name="adj2" fmla="val 20714341"/>
                <a:gd name="adj3" fmla="val 4845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アーチ 78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30517"/>
                <a:gd name="adj3" fmla="val 4129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0" name="グループ化 79"/>
          <p:cNvGrpSpPr/>
          <p:nvPr/>
        </p:nvGrpSpPr>
        <p:grpSpPr>
          <a:xfrm>
            <a:off x="6019335" y="5062980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81" name="アーチ 80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11648386"/>
                <a:gd name="adj2" fmla="val 20777968"/>
                <a:gd name="adj3" fmla="val 8336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アーチ 81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11770152"/>
                <a:gd name="adj2" fmla="val 20705225"/>
                <a:gd name="adj3" fmla="val 516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アーチ 82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66304"/>
                <a:gd name="adj3" fmla="val 3762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アーチ 83"/>
            <p:cNvSpPr/>
            <p:nvPr/>
          </p:nvSpPr>
          <p:spPr bwMode="auto">
            <a:xfrm>
              <a:off x="2776859" y="1612899"/>
              <a:ext cx="3542191" cy="3542191"/>
            </a:xfrm>
            <a:prstGeom prst="blockArc">
              <a:avLst>
                <a:gd name="adj1" fmla="val 11708897"/>
                <a:gd name="adj2" fmla="val 20726239"/>
                <a:gd name="adj3" fmla="val 274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アーチ 84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41866"/>
                <a:gd name="adj3" fmla="val 2341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/>
          <p:cNvGrpSpPr/>
          <p:nvPr/>
        </p:nvGrpSpPr>
        <p:grpSpPr>
          <a:xfrm>
            <a:off x="7895760" y="5062980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87" name="アーチ 86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11648386"/>
                <a:gd name="adj2" fmla="val 20741367"/>
                <a:gd name="adj3" fmla="val 4965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アーチ 87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11770152"/>
                <a:gd name="adj2" fmla="val 20720544"/>
                <a:gd name="adj3" fmla="val 296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アーチ 88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05164"/>
                <a:gd name="adj3" fmla="val 1997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アーチ 89"/>
            <p:cNvSpPr/>
            <p:nvPr/>
          </p:nvSpPr>
          <p:spPr bwMode="auto">
            <a:xfrm>
              <a:off x="2776859" y="1612899"/>
              <a:ext cx="3542191" cy="3542191"/>
            </a:xfrm>
            <a:prstGeom prst="blockArc">
              <a:avLst>
                <a:gd name="adj1" fmla="val 11708897"/>
                <a:gd name="adj2" fmla="val 20736793"/>
                <a:gd name="adj3" fmla="val 142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アーチ 90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12167"/>
                <a:gd name="adj3" fmla="val 101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7895760" y="3186555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93" name="アーチ 92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11648386"/>
                <a:gd name="adj2" fmla="val 20741367"/>
                <a:gd name="adj3" fmla="val 496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アーチ 93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11770152"/>
                <a:gd name="adj2" fmla="val 20720544"/>
                <a:gd name="adj3" fmla="val 296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アーチ 94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05164"/>
                <a:gd name="adj3" fmla="val 199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アーチ 95"/>
            <p:cNvSpPr/>
            <p:nvPr/>
          </p:nvSpPr>
          <p:spPr bwMode="auto">
            <a:xfrm>
              <a:off x="2776859" y="1612899"/>
              <a:ext cx="3542191" cy="3542191"/>
            </a:xfrm>
            <a:prstGeom prst="blockArc">
              <a:avLst>
                <a:gd name="adj1" fmla="val 11708897"/>
                <a:gd name="adj2" fmla="val 20736793"/>
                <a:gd name="adj3" fmla="val 142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アーチ 96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12167"/>
                <a:gd name="adj3" fmla="val 101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7895760" y="1205355"/>
            <a:ext cx="1614061" cy="1614061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99" name="アーチ 98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11648386"/>
                <a:gd name="adj2" fmla="val 20741367"/>
                <a:gd name="adj3" fmla="val 496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アーチ 99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11770152"/>
                <a:gd name="adj2" fmla="val 20720544"/>
                <a:gd name="adj3" fmla="val 296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アーチ 100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11726305"/>
                <a:gd name="adj2" fmla="val 20705164"/>
                <a:gd name="adj3" fmla="val 199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アーチ 101"/>
            <p:cNvSpPr/>
            <p:nvPr/>
          </p:nvSpPr>
          <p:spPr bwMode="auto">
            <a:xfrm>
              <a:off x="2776859" y="1612899"/>
              <a:ext cx="3542191" cy="3542191"/>
            </a:xfrm>
            <a:prstGeom prst="blockArc">
              <a:avLst>
                <a:gd name="adj1" fmla="val 11708897"/>
                <a:gd name="adj2" fmla="val 20736793"/>
                <a:gd name="adj3" fmla="val 142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アーチ 102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11691108"/>
                <a:gd name="adj2" fmla="val 20712167"/>
                <a:gd name="adj3" fmla="val 101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/>
          <p:cNvGrpSpPr/>
          <p:nvPr/>
        </p:nvGrpSpPr>
        <p:grpSpPr>
          <a:xfrm>
            <a:off x="407494" y="850446"/>
            <a:ext cx="1614061" cy="1614061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46" name="アーチ 45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300284"/>
                <a:gd name="adj3" fmla="val 2777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アーチ 46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89668"/>
                <a:gd name="adj3" fmla="val 1810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アーチ 47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37426"/>
                <a:gd name="adj3" fmla="val 1340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アーチ 48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7551"/>
                <a:gd name="adj3" fmla="val 1110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アーチ 49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57076"/>
                <a:gd name="adj3" fmla="val 859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2260107" y="850446"/>
            <a:ext cx="1614061" cy="1614061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52" name="アーチ 51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298605"/>
                <a:gd name="adj3" fmla="val 197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アーチ 52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67514"/>
                <a:gd name="adj3" fmla="val 1386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アーチ 53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32015"/>
                <a:gd name="adj3" fmla="val 1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アーチ 54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6626"/>
                <a:gd name="adj3" fmla="val 841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アーチ 55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56395"/>
                <a:gd name="adj3" fmla="val 644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4140572" y="850446"/>
            <a:ext cx="1614061" cy="1614061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58" name="アーチ 57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323014"/>
                <a:gd name="adj3" fmla="val 1365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アーチ 58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59218"/>
                <a:gd name="adj3" fmla="val 927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アーチ 59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54675"/>
                <a:gd name="adj3" fmla="val 661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アーチ 60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3221"/>
                <a:gd name="adj3" fmla="val 585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アーチ 61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53768"/>
                <a:gd name="adj3" fmla="val 438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5988115" y="850446"/>
            <a:ext cx="1614061" cy="1614061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64" name="アーチ 63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352453"/>
                <a:gd name="adj3" fmla="val 845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アーチ 64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81128"/>
                <a:gd name="adj3" fmla="val 594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アーチ 65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59348"/>
                <a:gd name="adj3" fmla="val 454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アーチ 66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8360"/>
                <a:gd name="adj3" fmla="val 357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アーチ 67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51947"/>
                <a:gd name="adj3" fmla="val 284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/>
          <p:cNvGrpSpPr/>
          <p:nvPr/>
        </p:nvGrpSpPr>
        <p:grpSpPr>
          <a:xfrm>
            <a:off x="7893115" y="850446"/>
            <a:ext cx="1614061" cy="1614061"/>
            <a:chOff x="2287910" y="1123950"/>
            <a:chExt cx="4520090" cy="4520090"/>
          </a:xfrm>
          <a:solidFill>
            <a:srgbClr val="FF0000"/>
          </a:solidFill>
        </p:grpSpPr>
        <p:sp>
          <p:nvSpPr>
            <p:cNvPr id="70" name="アーチ 69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332751"/>
                <a:gd name="adj3" fmla="val 506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アーチ 70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59147"/>
                <a:gd name="adj3" fmla="val 319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アーチ 71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41251"/>
                <a:gd name="adj3" fmla="val 265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アーチ 72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7932"/>
                <a:gd name="adj3" fmla="val 222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アーチ 73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44523"/>
                <a:gd name="adj3" fmla="val 159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/>
          <p:cNvGrpSpPr/>
          <p:nvPr/>
        </p:nvGrpSpPr>
        <p:grpSpPr>
          <a:xfrm>
            <a:off x="407494" y="2780846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76" name="アーチ 75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300284"/>
                <a:gd name="adj3" fmla="val 2777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アーチ 76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89668"/>
                <a:gd name="adj3" fmla="val 1810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アーチ 77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37426"/>
                <a:gd name="adj3" fmla="val 1340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アーチ 78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7551"/>
                <a:gd name="adj3" fmla="val 1110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アーチ 79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57076"/>
                <a:gd name="adj3" fmla="val 859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2260107" y="2780846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82" name="アーチ 81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298605"/>
                <a:gd name="adj3" fmla="val 197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アーチ 82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67514"/>
                <a:gd name="adj3" fmla="val 1386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アーチ 83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32015"/>
                <a:gd name="adj3" fmla="val 1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アーチ 84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6626"/>
                <a:gd name="adj3" fmla="val 841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アーチ 85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56395"/>
                <a:gd name="adj3" fmla="val 644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/>
          <p:cNvGrpSpPr/>
          <p:nvPr/>
        </p:nvGrpSpPr>
        <p:grpSpPr>
          <a:xfrm>
            <a:off x="4140572" y="2780846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88" name="アーチ 87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323014"/>
                <a:gd name="adj3" fmla="val 1365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アーチ 88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59218"/>
                <a:gd name="adj3" fmla="val 927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アーチ 89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54675"/>
                <a:gd name="adj3" fmla="val 661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アーチ 90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3221"/>
                <a:gd name="adj3" fmla="val 5851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アーチ 91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53768"/>
                <a:gd name="adj3" fmla="val 438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/>
          <p:cNvGrpSpPr/>
          <p:nvPr/>
        </p:nvGrpSpPr>
        <p:grpSpPr>
          <a:xfrm>
            <a:off x="5988115" y="2780846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94" name="アーチ 93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352453"/>
                <a:gd name="adj3" fmla="val 845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アーチ 94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81128"/>
                <a:gd name="adj3" fmla="val 594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アーチ 95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59348"/>
                <a:gd name="adj3" fmla="val 454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アーチ 96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8360"/>
                <a:gd name="adj3" fmla="val 357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アーチ 97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51947"/>
                <a:gd name="adj3" fmla="val 284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/>
          <p:cNvGrpSpPr/>
          <p:nvPr/>
        </p:nvGrpSpPr>
        <p:grpSpPr>
          <a:xfrm>
            <a:off x="7893115" y="2780846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00" name="アーチ 99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332751"/>
                <a:gd name="adj3" fmla="val 506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アーチ 100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59147"/>
                <a:gd name="adj3" fmla="val 319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アーチ 101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41251"/>
                <a:gd name="adj3" fmla="val 265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アーチ 102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7932"/>
                <a:gd name="adj3" fmla="val 2227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アーチ 103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44523"/>
                <a:gd name="adj3" fmla="val 159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" name="グループ化 104"/>
          <p:cNvGrpSpPr/>
          <p:nvPr/>
        </p:nvGrpSpPr>
        <p:grpSpPr>
          <a:xfrm>
            <a:off x="407494" y="4762046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06" name="アーチ 105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300284"/>
                <a:gd name="adj3" fmla="val 27778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アーチ 106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89668"/>
                <a:gd name="adj3" fmla="val 18103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アーチ 107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37426"/>
                <a:gd name="adj3" fmla="val 13402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アーチ 108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7551"/>
                <a:gd name="adj3" fmla="val 1110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アーチ 109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57076"/>
                <a:gd name="adj3" fmla="val 859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/>
          <p:cNvGrpSpPr/>
          <p:nvPr/>
        </p:nvGrpSpPr>
        <p:grpSpPr>
          <a:xfrm>
            <a:off x="2260107" y="4762046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12" name="アーチ 111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298605"/>
                <a:gd name="adj3" fmla="val 19785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アーチ 112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67514"/>
                <a:gd name="adj3" fmla="val 1386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アーチ 113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32015"/>
                <a:gd name="adj3" fmla="val 10000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アーチ 114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6626"/>
                <a:gd name="adj3" fmla="val 841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アーチ 115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56395"/>
                <a:gd name="adj3" fmla="val 6442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/>
          <p:cNvGrpSpPr/>
          <p:nvPr/>
        </p:nvGrpSpPr>
        <p:grpSpPr>
          <a:xfrm>
            <a:off x="4140572" y="4762046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18" name="アーチ 117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323014"/>
                <a:gd name="adj3" fmla="val 13656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アーチ 118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59218"/>
                <a:gd name="adj3" fmla="val 927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アーチ 119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54675"/>
                <a:gd name="adj3" fmla="val 6610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アーチ 120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3221"/>
                <a:gd name="adj3" fmla="val 585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アーチ 121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53768"/>
                <a:gd name="adj3" fmla="val 4389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5988115" y="4762046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24" name="アーチ 123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352453"/>
                <a:gd name="adj3" fmla="val 8456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アーチ 124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81128"/>
                <a:gd name="adj3" fmla="val 594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アーチ 125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59348"/>
                <a:gd name="adj3" fmla="val 4548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アーチ 126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8360"/>
                <a:gd name="adj3" fmla="val 357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アーチ 127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51947"/>
                <a:gd name="adj3" fmla="val 2849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9" name="グループ化 128"/>
          <p:cNvGrpSpPr/>
          <p:nvPr/>
        </p:nvGrpSpPr>
        <p:grpSpPr>
          <a:xfrm>
            <a:off x="7893115" y="4762046"/>
            <a:ext cx="1614061" cy="1614061"/>
            <a:chOff x="2287910" y="1123950"/>
            <a:chExt cx="4520090" cy="4520090"/>
          </a:xfrm>
          <a:solidFill>
            <a:srgbClr val="FFC000"/>
          </a:solidFill>
        </p:grpSpPr>
        <p:sp>
          <p:nvSpPr>
            <p:cNvPr id="130" name="アーチ 129"/>
            <p:cNvSpPr/>
            <p:nvPr/>
          </p:nvSpPr>
          <p:spPr bwMode="auto">
            <a:xfrm>
              <a:off x="4020288" y="2856328"/>
              <a:ext cx="1055337" cy="1055334"/>
            </a:xfrm>
            <a:prstGeom prst="blockArc">
              <a:avLst>
                <a:gd name="adj1" fmla="val 6304764"/>
                <a:gd name="adj2" fmla="val 4332751"/>
                <a:gd name="adj3" fmla="val 5062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アーチ 130"/>
            <p:cNvSpPr/>
            <p:nvPr/>
          </p:nvSpPr>
          <p:spPr bwMode="auto">
            <a:xfrm>
              <a:off x="3628559" y="2464599"/>
              <a:ext cx="1838792" cy="1838792"/>
            </a:xfrm>
            <a:prstGeom prst="blockArc">
              <a:avLst>
                <a:gd name="adj1" fmla="val 6285413"/>
                <a:gd name="adj2" fmla="val 4359147"/>
                <a:gd name="adj3" fmla="val 319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アーチ 131"/>
            <p:cNvSpPr/>
            <p:nvPr/>
          </p:nvSpPr>
          <p:spPr bwMode="auto">
            <a:xfrm>
              <a:off x="3215009" y="2051049"/>
              <a:ext cx="2665890" cy="2665890"/>
            </a:xfrm>
            <a:prstGeom prst="blockArc">
              <a:avLst>
                <a:gd name="adj1" fmla="val 6278473"/>
                <a:gd name="adj2" fmla="val 4441251"/>
                <a:gd name="adj3" fmla="val 2659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アーチ 132"/>
            <p:cNvSpPr/>
            <p:nvPr/>
          </p:nvSpPr>
          <p:spPr bwMode="auto">
            <a:xfrm>
              <a:off x="2740266" y="1576306"/>
              <a:ext cx="3615381" cy="3615381"/>
            </a:xfrm>
            <a:prstGeom prst="blockArc">
              <a:avLst>
                <a:gd name="adj1" fmla="val 6238004"/>
                <a:gd name="adj2" fmla="val 4457932"/>
                <a:gd name="adj3" fmla="val 2227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アーチ 133"/>
            <p:cNvSpPr/>
            <p:nvPr/>
          </p:nvSpPr>
          <p:spPr bwMode="auto">
            <a:xfrm>
              <a:off x="2287910" y="1123950"/>
              <a:ext cx="4520090" cy="4520090"/>
            </a:xfrm>
            <a:prstGeom prst="blockArc">
              <a:avLst>
                <a:gd name="adj1" fmla="val 6256002"/>
                <a:gd name="adj2" fmla="val 4444523"/>
                <a:gd name="adj3" fmla="val 15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461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PPTX122_電波のイメージ</dc:title>
  <dc:subject>PPTX122_電波のイメージ</dc:subject>
  <dc:creator>http://www.digipot.net</dc:creator>
  <cp:lastModifiedBy/>
  <cp:revision>1</cp:revision>
  <dcterms:created xsi:type="dcterms:W3CDTF">2014-01-17T02:02:16Z</dcterms:created>
  <dcterms:modified xsi:type="dcterms:W3CDTF">2014-01-17T02:02:18Z</dcterms:modified>
  <cp:category/>
  <cp:version>1</cp:version>
</cp:coreProperties>
</file>